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5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Lustria" panose="020B0604020202020204" charset="0"/>
      <p:regular r:id="rId17"/>
    </p:embeddedFont>
    <p:embeddedFont>
      <p:font typeface="Overlock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iYZpSSFNds+nN7HmhWoZupSUzFn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ván Sánchez Míguez" initials="" lastIdx="4" clrIdx="0"/>
  <p:cmAuthor id="1" name="Pablo González Alvarez" initials="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commentAuthors" Target="commentAuthor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customschemas.google.com/relationships/presentationmetadata" Target="metadata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3:34.681" idx="1">
    <p:pos x="6000" y="0"/>
    <p:text>Lore, género, público objetivo, referencias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4:07.973" idx="1">
    <p:pos x="6000" y="0"/>
    <p:text>Lo que pone el titulo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k"/>
      </p:ext>
    </p:extLst>
  </p:cm>
  <p:cm authorId="0" dt="2021-03-14T10:14:07.973" idx="2">
    <p:pos x="6000" y="0"/>
    <p:text>Resumen mecanicas y  dinámica. Estetica  y lo que pretende transmitir</p:text>
    <p:extLst>
      <p:ext uri="{C676402C-5697-4E1C-873F-D02D1690AC5C}">
        <p15:threadingInfo xmlns:p15="http://schemas.microsoft.com/office/powerpoint/2012/main" timeZoneBias="0">
          <p15:parentCm authorId="1" idx="1"/>
        </p15:threadingInfo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nA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9:04.196" idx="3">
    <p:pos x="6000" y="0"/>
    <p:text>No se sabe aún, esperar al martes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nE"/>
      </p:ext>
    </p:extLst>
  </p:cm>
  <p:cm authorId="0" dt="2021-03-14T10:19:04.196" idx="4">
    <p:pos x="6000" y="0"/>
    <p:text>BIEN: proceso de gestion a traves de discord y pivotal</p:text>
    <p:extLst>
      <p:ext uri="{C676402C-5697-4E1C-873F-D02D1690AC5C}">
        <p15:threadingInfo xmlns:p15="http://schemas.microsoft.com/office/powerpoint/2012/main" timeZoneBias="0">
          <p15:parentCm authorId="0" idx="3"/>
        </p15:threadingInfo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nM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19.094" idx="2">
    <p:pos x="6000" y="0"/>
    <p:text>Cosas que hemos conseguido hacer y que no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w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44.913" idx="3">
    <p:pos x="6000" y="0"/>
    <p:text>Que queremos hacer en el siguiente hito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Lsrzdm0"/>
      </p:ext>
    </p:extLst>
  </p:cm>
</p:cmLst>
</file>

<file path=ppt/media/image1.png>
</file>

<file path=ppt/media/image10.jp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35822750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35822750a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c35822750a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68cfcf6e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68cfcf6e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68cfcf6e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8cfcf6e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8cfcf6e3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c68cfcf6e3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Lustria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0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ustria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53762" cy="682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96" name="Google Shape;96;p22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“</a:t>
            </a:r>
            <a:endParaRPr/>
          </a:p>
        </p:txBody>
      </p:sp>
      <p:sp>
        <p:nvSpPr>
          <p:cNvPr id="97" name="Google Shape;97;p2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2"/>
          </p:nvPr>
        </p:nvSpPr>
        <p:spPr>
          <a:xfrm>
            <a:off x="91379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body" idx="3"/>
          </p:nvPr>
        </p:nvSpPr>
        <p:spPr>
          <a:xfrm>
            <a:off x="4446711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body" idx="4"/>
          </p:nvPr>
        </p:nvSpPr>
        <p:spPr>
          <a:xfrm>
            <a:off x="444143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body" idx="6"/>
          </p:nvPr>
        </p:nvSpPr>
        <p:spPr>
          <a:xfrm>
            <a:off x="7966572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5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5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body" idx="3"/>
          </p:nvPr>
        </p:nvSpPr>
        <p:spPr>
          <a:xfrm>
            <a:off x="913795" y="4480368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25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6"/>
          </p:nvPr>
        </p:nvSpPr>
        <p:spPr>
          <a:xfrm>
            <a:off x="4441435" y="4480367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5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9"/>
          </p:nvPr>
        </p:nvSpPr>
        <p:spPr>
          <a:xfrm>
            <a:off x="7966572" y="4480365"/>
            <a:ext cx="3300984" cy="1310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body" idx="1"/>
          </p:nvPr>
        </p:nvSpPr>
        <p:spPr>
          <a:xfrm rot="5400000">
            <a:off x="4061301" y="-1415056"/>
            <a:ext cx="4058751" cy="103537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 rot="5400000">
            <a:off x="7534511" y="2058156"/>
            <a:ext cx="5181601" cy="228448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 rot="5400000">
            <a:off x="2281431" y="-758036"/>
            <a:ext cx="5181601" cy="7916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5060497" cy="40587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202892" y="1732449"/>
            <a:ext cx="5064665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848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2"/>
          </p:nvPr>
        </p:nvSpPr>
        <p:spPr>
          <a:xfrm>
            <a:off x="1005872" y="2380137"/>
            <a:ext cx="4876344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3"/>
          </p:nvPr>
        </p:nvSpPr>
        <p:spPr>
          <a:xfrm>
            <a:off x="6294967" y="1835254"/>
            <a:ext cx="4895330" cy="5448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4"/>
          </p:nvPr>
        </p:nvSpPr>
        <p:spPr>
          <a:xfrm>
            <a:off x="6294967" y="2380137"/>
            <a:ext cx="4895330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181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body" idx="2"/>
          </p:nvPr>
        </p:nvSpPr>
        <p:spPr>
          <a:xfrm>
            <a:off x="913795" y="2431518"/>
            <a:ext cx="3706889" cy="335968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9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913795" y="2439261"/>
            <a:ext cx="5934949" cy="337613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gif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2.xml"/><Relationship Id="rId5" Type="http://schemas.openxmlformats.org/officeDocument/2006/relationships/image" Target="../media/image14.gif"/><Relationship Id="rId4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820276" y="4311001"/>
            <a:ext cx="4251600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Cristian Castillo      Emile de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Balthazar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           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S. García 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N. Moreno   Abel Moro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           Iván Sánchez </a:t>
            </a:r>
            <a:endParaRPr dirty="0"/>
          </a:p>
        </p:txBody>
      </p:sp>
      <p:pic>
        <p:nvPicPr>
          <p:cNvPr id="150" name="Google Shape;150;p1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t="19034" b="27130"/>
          <a:stretch/>
        </p:blipFill>
        <p:spPr>
          <a:xfrm>
            <a:off x="688601" y="471675"/>
            <a:ext cx="7131675" cy="383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415632" y="290400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HITO 1</a:t>
            </a:r>
            <a:endParaRPr lang="en-GB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306950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CONCEPTO DE JUEGO</a:t>
            </a:r>
            <a:endParaRPr sz="2100" dirty="0"/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669825"/>
            <a:ext cx="3412699" cy="191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110375"/>
            <a:ext cx="3412717" cy="19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6"/>
            <a:ext cx="3412701" cy="191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c62d3e613c_0_1"/>
          <p:cNvSpPr txBox="1"/>
          <p:nvPr/>
        </p:nvSpPr>
        <p:spPr>
          <a:xfrm>
            <a:off x="0" y="1177413"/>
            <a:ext cx="4564175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 err="1">
                <a:solidFill>
                  <a:srgbClr val="FFFFFF"/>
                </a:solidFill>
                <a:latin typeface="Overlock" panose="020B0604020202020204" charset="0"/>
              </a:rPr>
              <a:t>Supervivencia</a:t>
            </a:r>
            <a:r>
              <a:rPr lang="en-GB" sz="2000" i="1" dirty="0">
                <a:solidFill>
                  <a:srgbClr val="FFFFFF"/>
                </a:solidFill>
                <a:latin typeface="Overlock" panose="020B0604020202020204" charset="0"/>
              </a:rPr>
              <a:t> día a día</a:t>
            </a:r>
            <a:endParaRPr sz="2000" dirty="0">
              <a:solidFill>
                <a:srgbClr val="FFFFFF"/>
              </a:solidFill>
              <a:latin typeface="Overlock" panose="020B0604020202020204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819371" y="36486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i="1" dirty="0">
                <a:solidFill>
                  <a:srgbClr val="FFFFFF"/>
                </a:solidFill>
                <a:latin typeface="Overlock" panose="020B0604020202020204" charset="0"/>
              </a:rPr>
              <a:t>Raids / </a:t>
            </a:r>
            <a:r>
              <a:rPr lang="en-GB" sz="1800" i="1" dirty="0" err="1">
                <a:solidFill>
                  <a:srgbClr val="FFFFFF"/>
                </a:solidFill>
                <a:latin typeface="Overlock" panose="020B0604020202020204" charset="0"/>
              </a:rPr>
              <a:t>Equipamiento</a:t>
            </a:r>
            <a:endParaRPr sz="2000" dirty="0">
              <a:solidFill>
                <a:srgbClr val="FFFFFF"/>
              </a:solidFill>
              <a:latin typeface="Overlock" panose="020B0604020202020204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4906125" y="224282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>
                <a:solidFill>
                  <a:srgbClr val="FFFFFF"/>
                </a:solidFill>
                <a:latin typeface="Overlock" panose="020B0604020202020204" charset="0"/>
              </a:rPr>
              <a:t>Crafting / Loot</a:t>
            </a:r>
            <a:endParaRPr sz="2500" dirty="0">
              <a:solidFill>
                <a:srgbClr val="FFFFFF"/>
              </a:solidFill>
              <a:latin typeface="Overlock" panose="020B0604020202020204" charset="0"/>
            </a:endParaRPr>
          </a:p>
        </p:txBody>
      </p:sp>
      <p:pic>
        <p:nvPicPr>
          <p:cNvPr id="164" name="Google Shape;164;gc62d3e613c_0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82726" y="1487924"/>
            <a:ext cx="2091451" cy="454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35822750a_0_2"/>
          <p:cNvSpPr txBox="1">
            <a:spLocks noGrp="1"/>
          </p:cNvSpPr>
          <p:nvPr>
            <p:ph type="ctrTitle"/>
          </p:nvPr>
        </p:nvSpPr>
        <p:spPr>
          <a:xfrm>
            <a:off x="2167550" y="349050"/>
            <a:ext cx="8463900" cy="777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2"/>
              <a:buFont typeface="Consolas"/>
              <a:buNone/>
            </a:pPr>
            <a:r>
              <a:rPr lang="en-GB" sz="4140" b="1" dirty="0">
                <a:latin typeface="Consolas"/>
                <a:ea typeface="Consolas"/>
                <a:cs typeface="Consolas"/>
                <a:sym typeface="Consolas"/>
              </a:rPr>
              <a:t>MECÁNICAS, DINÁMICAS Y ESTÉTICA</a:t>
            </a:r>
            <a:endParaRPr dirty="0"/>
          </a:p>
        </p:txBody>
      </p:sp>
      <p:pic>
        <p:nvPicPr>
          <p:cNvPr id="171" name="Google Shape;171;gc35822750a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75" y="4264475"/>
            <a:ext cx="3008576" cy="300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c35822750a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5212" y="4264482"/>
            <a:ext cx="3008576" cy="3008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c35822750a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48825" y="4371562"/>
            <a:ext cx="2794401" cy="279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c35822750a_0_2"/>
          <p:cNvSpPr txBox="1"/>
          <p:nvPr/>
        </p:nvSpPr>
        <p:spPr>
          <a:xfrm>
            <a:off x="1819700" y="1745150"/>
            <a:ext cx="9159600" cy="3077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Gestión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 de 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recursos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		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Ciclo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refugio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/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saqueo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 		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Exploración</a:t>
            </a:r>
            <a:endParaRPr sz="2400" dirty="0">
              <a:solidFill>
                <a:schemeClr val="bg1"/>
              </a:solidFill>
              <a:latin typeface="Overlock" panose="020B0604020202020204" charset="0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40" b="1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40" b="1" dirty="0">
              <a:solidFill>
                <a:schemeClr val="l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2240" dirty="0">
              <a:solidFill>
                <a:schemeClr val="lt2"/>
              </a:solidFill>
              <a:latin typeface="+mj-lt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2240" dirty="0">
              <a:solidFill>
                <a:schemeClr val="lt2"/>
              </a:solidFill>
              <a:latin typeface="+mj-lt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2240" dirty="0">
              <a:solidFill>
                <a:schemeClr val="lt2"/>
              </a:solidFill>
              <a:latin typeface="+mj-lt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Supervivencia</a:t>
            </a:r>
            <a:r>
              <a:rPr lang="en-GB" sz="2400" dirty="0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 						</a:t>
            </a:r>
            <a:r>
              <a:rPr lang="en-GB" sz="2400" dirty="0" err="1">
                <a:solidFill>
                  <a:schemeClr val="bg1"/>
                </a:solidFill>
                <a:latin typeface="Overlock" panose="020B0604020202020204" charset="0"/>
                <a:ea typeface="Consolas"/>
                <a:cs typeface="Consolas"/>
                <a:sym typeface="Consolas"/>
              </a:rPr>
              <a:t>Combate</a:t>
            </a:r>
            <a:endParaRPr sz="2400" dirty="0">
              <a:solidFill>
                <a:schemeClr val="bg1"/>
              </a:solidFill>
              <a:latin typeface="Overlock" panose="020B0604020202020204" charset="0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ustria"/>
              <a:ea typeface="Lustria"/>
              <a:cs typeface="Lustria"/>
              <a:sym typeface="Lust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1902900" y="156000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¿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ha 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ido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bien y 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mal?</a:t>
            </a:r>
            <a:endParaRPr sz="2100" dirty="0"/>
          </a:p>
        </p:txBody>
      </p:sp>
      <p:pic>
        <p:nvPicPr>
          <p:cNvPr id="182" name="Google Shape;182;gc68cfcf6e3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900" y="2098913"/>
            <a:ext cx="4729200" cy="266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7500" y="1206000"/>
            <a:ext cx="2228850" cy="51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8750" y="1406213"/>
            <a:ext cx="3820849" cy="4045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8cfcf6e3_0_1"/>
          <p:cNvSpPr txBox="1">
            <a:spLocks noGrp="1"/>
          </p:cNvSpPr>
          <p:nvPr>
            <p:ph type="subTitle" idx="1"/>
          </p:nvPr>
        </p:nvSpPr>
        <p:spPr>
          <a:xfrm>
            <a:off x="2487150" y="316375"/>
            <a:ext cx="72177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OBJETIVOS PARA ESTE HITO</a:t>
            </a:r>
            <a:endParaRPr sz="2100"/>
          </a:p>
        </p:txBody>
      </p:sp>
      <p:sp>
        <p:nvSpPr>
          <p:cNvPr id="191" name="Google Shape;191;gc68cfcf6e3_0_1"/>
          <p:cNvSpPr txBox="1"/>
          <p:nvPr/>
        </p:nvSpPr>
        <p:spPr>
          <a:xfrm>
            <a:off x="2246063" y="1802575"/>
            <a:ext cx="4414800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 de raids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refugio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inventario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combate</a:t>
            </a:r>
            <a:endParaRPr sz="3100" dirty="0">
              <a:solidFill>
                <a:schemeClr val="bg1"/>
              </a:solidFill>
              <a:latin typeface="Overlock" panose="020B0604020202020204" charset="0"/>
              <a:ea typeface="Lustria"/>
              <a:cs typeface="Lustria"/>
              <a:sym typeface="Lustria"/>
            </a:endParaRPr>
          </a:p>
        </p:txBody>
      </p:sp>
      <p:sp>
        <p:nvSpPr>
          <p:cNvPr id="192" name="Google Shape;192;gc68cfcf6e3_0_1"/>
          <p:cNvSpPr/>
          <p:nvPr/>
        </p:nvSpPr>
        <p:spPr>
          <a:xfrm>
            <a:off x="5527351" y="2037225"/>
            <a:ext cx="3803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c68cfcf6e3_0_1"/>
          <p:cNvSpPr/>
          <p:nvPr/>
        </p:nvSpPr>
        <p:spPr>
          <a:xfrm>
            <a:off x="6019263" y="3104363"/>
            <a:ext cx="3311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c68cfcf6e3_0_1"/>
          <p:cNvSpPr/>
          <p:nvPr/>
        </p:nvSpPr>
        <p:spPr>
          <a:xfrm>
            <a:off x="6679563" y="4171500"/>
            <a:ext cx="26508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c68cfcf6e3_0_1"/>
          <p:cNvSpPr/>
          <p:nvPr/>
        </p:nvSpPr>
        <p:spPr>
          <a:xfrm>
            <a:off x="6526113" y="5238625"/>
            <a:ext cx="28044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4028222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1893947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2889435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5095347"/>
            <a:ext cx="615576" cy="68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68cfcf6e3_0_18"/>
          <p:cNvSpPr txBox="1">
            <a:spLocks noGrp="1"/>
          </p:cNvSpPr>
          <p:nvPr>
            <p:ph type="subTitle" idx="1"/>
          </p:nvPr>
        </p:nvSpPr>
        <p:spPr>
          <a:xfrm>
            <a:off x="2487150" y="316375"/>
            <a:ext cx="72177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4140" b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OBJETIVOS PARA EL HITO 2</a:t>
            </a:r>
            <a:endParaRPr sz="2100"/>
          </a:p>
        </p:txBody>
      </p:sp>
      <p:sp>
        <p:nvSpPr>
          <p:cNvPr id="206" name="Google Shape;206;gc68cfcf6e3_0_18"/>
          <p:cNvSpPr txBox="1"/>
          <p:nvPr/>
        </p:nvSpPr>
        <p:spPr>
          <a:xfrm>
            <a:off x="1198001" y="2014800"/>
            <a:ext cx="44148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crafteo</a:t>
            </a:r>
            <a:endParaRPr sz="3100" dirty="0">
              <a:solidFill>
                <a:schemeClr val="bg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07" name="Google Shape;207;gc68cfcf6e3_0_18"/>
          <p:cNvSpPr txBox="1"/>
          <p:nvPr/>
        </p:nvSpPr>
        <p:spPr>
          <a:xfrm>
            <a:off x="7645250" y="4119900"/>
            <a:ext cx="4146700" cy="723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Efectos</a:t>
            </a: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sonido</a:t>
            </a:r>
            <a:endParaRPr sz="3100" dirty="0">
              <a:solidFill>
                <a:schemeClr val="bg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08" name="Google Shape;208;gc68cfcf6e3_0_18"/>
          <p:cNvSpPr txBox="1"/>
          <p:nvPr/>
        </p:nvSpPr>
        <p:spPr>
          <a:xfrm>
            <a:off x="6579200" y="2014800"/>
            <a:ext cx="54861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Inventario</a:t>
            </a: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 y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crafteo</a:t>
            </a: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refinado</a:t>
            </a:r>
            <a:endParaRPr sz="3100" dirty="0">
              <a:solidFill>
                <a:schemeClr val="bg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09" name="Google Shape;209;gc68cfcf6e3_0_18"/>
          <p:cNvSpPr txBox="1"/>
          <p:nvPr/>
        </p:nvSpPr>
        <p:spPr>
          <a:xfrm>
            <a:off x="605825" y="4119900"/>
            <a:ext cx="5639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manejo</a:t>
            </a:r>
            <a:r>
              <a:rPr lang="en-GB" sz="3500" dirty="0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solidFill>
                  <a:schemeClr val="bg1"/>
                </a:solidFill>
                <a:latin typeface="Overlock"/>
                <a:ea typeface="Overlock"/>
                <a:cs typeface="Overlock"/>
                <a:sym typeface="Overlock"/>
              </a:rPr>
              <a:t>estados</a:t>
            </a:r>
            <a:endParaRPr sz="3100" dirty="0">
              <a:solidFill>
                <a:schemeClr val="bg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izarra">
  <a:themeElements>
    <a:clrScheme name="Pizarra">
      <a:dk1>
        <a:srgbClr val="000000"/>
      </a:dk1>
      <a:lt1>
        <a:srgbClr val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115</Words>
  <Application>Microsoft Office PowerPoint</Application>
  <PresentationFormat>Panorámica</PresentationFormat>
  <Paragraphs>37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Lustria</vt:lpstr>
      <vt:lpstr>Calibri</vt:lpstr>
      <vt:lpstr>Noto Sans Symbols</vt:lpstr>
      <vt:lpstr>Overlock</vt:lpstr>
      <vt:lpstr>Consolas</vt:lpstr>
      <vt:lpstr>Arial</vt:lpstr>
      <vt:lpstr>Balthazar</vt:lpstr>
      <vt:lpstr>Pizarra</vt:lpstr>
      <vt:lpstr>Presentación de PowerPoint</vt:lpstr>
      <vt:lpstr>Presentación de PowerPoint</vt:lpstr>
      <vt:lpstr>MECÁNICAS, DINÁMICAS Y ESTÉTICA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Cristian Castillo de León</dc:creator>
  <cp:lastModifiedBy>Cristian Castillo de León</cp:lastModifiedBy>
  <cp:revision>4</cp:revision>
  <dcterms:created xsi:type="dcterms:W3CDTF">2021-02-23T18:28:08Z</dcterms:created>
  <dcterms:modified xsi:type="dcterms:W3CDTF">2021-03-14T16:29:06Z</dcterms:modified>
</cp:coreProperties>
</file>